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804" y="19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3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7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4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0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8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9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7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0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3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4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212F1-DC36-4806-97DC-51EDC8E8DCA0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432BE-9FC5-4314-903D-91182F172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6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6839803" cy="10464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196" y="0"/>
            <a:ext cx="76780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DevLys 010" pitchFamily="2" charset="0"/>
              </a:rPr>
              <a:t>              ;</a:t>
            </a:r>
            <a:r>
              <a:rPr lang="en-US" dirty="0" err="1" smtClean="0">
                <a:latin typeface="DevLys 010" pitchFamily="2" charset="0"/>
              </a:rPr>
              <a:t>ksxkRd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vkadyu</a:t>
            </a:r>
            <a:r>
              <a:rPr lang="en-US" dirty="0" smtClean="0">
                <a:latin typeface="DevLys 010" pitchFamily="2" charset="0"/>
              </a:rPr>
              <a:t> @</a:t>
            </a:r>
            <a:r>
              <a:rPr lang="en-US" dirty="0" err="1" smtClean="0">
                <a:latin typeface="DevLys 010" pitchFamily="2" charset="0"/>
              </a:rPr>
              <a:t>ewY;kadu</a:t>
            </a:r>
            <a:r>
              <a:rPr lang="en-US" dirty="0" smtClean="0">
                <a:latin typeface="DevLys 010" pitchFamily="2" charset="0"/>
              </a:rPr>
              <a:t> ¼</a:t>
            </a:r>
            <a:r>
              <a:rPr lang="en-US" dirty="0" smtClean="0"/>
              <a:t>SA-3)  2017-18</a:t>
            </a:r>
          </a:p>
          <a:p>
            <a:r>
              <a:rPr lang="en-US" sz="1600" dirty="0" smtClean="0">
                <a:latin typeface="+mj-lt"/>
              </a:rPr>
              <a:t>Sub. : English                             </a:t>
            </a:r>
            <a:r>
              <a:rPr lang="en-US" sz="1600" dirty="0" smtClean="0">
                <a:latin typeface="+mj-lt"/>
              </a:rPr>
              <a:t> Class </a:t>
            </a:r>
            <a:r>
              <a:rPr lang="en-US" sz="1600" dirty="0" smtClean="0">
                <a:latin typeface="+mj-lt"/>
              </a:rPr>
              <a:t>: </a:t>
            </a:r>
            <a:r>
              <a:rPr lang="en-US" sz="1600" dirty="0" smtClean="0">
                <a:latin typeface="+mj-lt"/>
              </a:rPr>
              <a:t>1</a:t>
            </a:r>
            <a:endParaRPr lang="en-US" sz="1600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School </a:t>
            </a:r>
            <a:r>
              <a:rPr lang="en-US" sz="1600" dirty="0" smtClean="0">
                <a:latin typeface="+mj-lt"/>
              </a:rPr>
              <a:t>:   </a:t>
            </a:r>
            <a:r>
              <a:rPr lang="en-US" sz="1100" dirty="0" smtClean="0">
                <a:latin typeface="+mj-lt"/>
              </a:rPr>
              <a:t>……………………………………………………………………                                      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</a:rPr>
              <a:t>Date</a:t>
            </a:r>
            <a:r>
              <a:rPr lang="en-US" sz="1100" dirty="0" smtClean="0">
                <a:latin typeface="+mj-lt"/>
              </a:rPr>
              <a:t> </a:t>
            </a:r>
            <a:r>
              <a:rPr lang="en-US" sz="1100" dirty="0" smtClean="0">
                <a:latin typeface="+mj-lt"/>
              </a:rPr>
              <a:t>………………………………                                          </a:t>
            </a:r>
            <a:endParaRPr lang="en-US" sz="11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Name student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100" dirty="0" smtClean="0">
                <a:latin typeface="+mj-lt"/>
              </a:rPr>
              <a:t>: …………………………………………….                                                                       </a:t>
            </a:r>
            <a:r>
              <a:rPr lang="en-US" sz="1100" dirty="0" smtClean="0">
                <a:latin typeface="+mj-lt"/>
              </a:rPr>
              <a:t>        </a:t>
            </a:r>
            <a:r>
              <a:rPr lang="en-US" sz="1600" dirty="0" smtClean="0">
                <a:latin typeface="+mj-lt"/>
              </a:rPr>
              <a:t>Roll: </a:t>
            </a:r>
            <a:r>
              <a:rPr lang="en-US" sz="1100" dirty="0" smtClean="0">
                <a:latin typeface="+mj-lt"/>
              </a:rPr>
              <a:t>……………..</a:t>
            </a:r>
            <a:r>
              <a:rPr lang="en-US" sz="1100" dirty="0" smtClean="0">
                <a:latin typeface="DevLys 010" pitchFamily="2" charset="0"/>
              </a:rPr>
              <a:t> </a:t>
            </a:r>
            <a:endParaRPr lang="en-US" sz="1100" dirty="0">
              <a:latin typeface="DevLys 01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196" y="1046440"/>
            <a:ext cx="6687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DevLys 010" pitchFamily="2" charset="0"/>
              </a:rPr>
              <a:t>1 </a:t>
            </a:r>
            <a:r>
              <a:rPr lang="en-US" sz="1600" dirty="0" err="1" smtClean="0">
                <a:latin typeface="DevLys 010" pitchFamily="2" charset="0"/>
              </a:rPr>
              <a:t>fups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fn</a:t>
            </a:r>
            <a:r>
              <a:rPr lang="en-US" sz="1600" dirty="0" smtClean="0">
                <a:latin typeface="DevLys 010" pitchFamily="2" charset="0"/>
              </a:rPr>
              <a:t>, </a:t>
            </a:r>
            <a:r>
              <a:rPr lang="en-US" sz="1600" dirty="0" err="1" smtClean="0">
                <a:latin typeface="DevLys 010" pitchFamily="2" charset="0"/>
              </a:rPr>
              <a:t>x,s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fp</a:t>
            </a:r>
            <a:r>
              <a:rPr lang="en-US" sz="1600" dirty="0" smtClean="0">
                <a:latin typeface="DevLys 010" pitchFamily="2" charset="0"/>
              </a:rPr>
              <a:t>=</a:t>
            </a:r>
            <a:r>
              <a:rPr lang="en-US" sz="1600" dirty="0" err="1" smtClean="0">
                <a:latin typeface="DevLys 010" pitchFamily="2" charset="0"/>
              </a:rPr>
              <a:t>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muds  </a:t>
            </a:r>
            <a:r>
              <a:rPr lang="en-US" sz="1600" dirty="0" err="1" smtClean="0">
                <a:latin typeface="DevLys 010" pitchFamily="2" charset="0"/>
              </a:rPr>
              <a:t>uke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feyk</a:t>
            </a:r>
            <a:r>
              <a:rPr lang="en-US" sz="1600" dirty="0" smtClean="0">
                <a:latin typeface="DevLys 010" pitchFamily="2" charset="0"/>
              </a:rPr>
              <a:t>, </a:t>
            </a:r>
            <a:endParaRPr lang="en-US" sz="1600" dirty="0">
              <a:latin typeface="DevLys 010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2688" y="2221681"/>
            <a:ext cx="6810818" cy="38112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510526" y="2236437"/>
            <a:ext cx="0" cy="372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962997" y="2236437"/>
            <a:ext cx="0" cy="384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56068" y="2242595"/>
            <a:ext cx="0" cy="372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450" y="2621253"/>
            <a:ext cx="7291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DevLys 010" pitchFamily="2" charset="0"/>
              </a:rPr>
              <a:t>2</a:t>
            </a:r>
            <a:r>
              <a:rPr lang="en-US" sz="1600" dirty="0"/>
              <a:t> </a:t>
            </a:r>
            <a:r>
              <a:rPr lang="en-US" sz="1600" dirty="0" smtClean="0"/>
              <a:t>capital letter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smtClean="0"/>
              <a:t>small letter  </a:t>
            </a:r>
            <a:r>
              <a:rPr lang="en-US" sz="1600" dirty="0" err="1" smtClean="0">
                <a:latin typeface="DevLys 010" pitchFamily="2" charset="0"/>
              </a:rPr>
              <a:t>es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o.kZekyk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xgjk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fdft</a:t>
            </a:r>
            <a:r>
              <a:rPr lang="en-US" sz="1600" dirty="0" smtClean="0">
                <a:latin typeface="DevLys 010" pitchFamily="2" charset="0"/>
              </a:rPr>
              <a:t>,                     </a:t>
            </a:r>
            <a:endParaRPr lang="en-US" sz="1600" dirty="0">
              <a:latin typeface="DevLys 010" pitchFamily="2" charset="0"/>
            </a:endParaRPr>
          </a:p>
        </p:txBody>
      </p:sp>
      <p:pic>
        <p:nvPicPr>
          <p:cNvPr id="41" name="Picture 5" descr="F:\download (8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51" y="1395427"/>
            <a:ext cx="702615" cy="72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57120" y="2236437"/>
            <a:ext cx="6609556" cy="37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</a:t>
            </a:r>
            <a:endParaRPr lang="en-US" dirty="0"/>
          </a:p>
        </p:txBody>
      </p:sp>
      <p:pic>
        <p:nvPicPr>
          <p:cNvPr id="97" name="Picture 6" descr="F:\download (7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95427"/>
            <a:ext cx="760021" cy="64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7" descr="F:\download (6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910" y="1395427"/>
            <a:ext cx="688871" cy="75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3340" y="4775880"/>
            <a:ext cx="6645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</a:t>
            </a:r>
            <a:r>
              <a:rPr lang="en-US" sz="1400" dirty="0" smtClean="0"/>
              <a:t>. Small Letter  </a:t>
            </a:r>
            <a:r>
              <a:rPr lang="en-US" sz="1400" dirty="0" err="1" smtClean="0">
                <a:latin typeface="DevLys 010" pitchFamily="2" charset="0"/>
              </a:rPr>
              <a:t>dks</a:t>
            </a:r>
            <a:r>
              <a:rPr lang="en-US" sz="1400" dirty="0" smtClean="0"/>
              <a:t>  Capital Letters 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feyk</a:t>
            </a:r>
            <a:r>
              <a:rPr lang="en-US" sz="1400" dirty="0" smtClean="0">
                <a:latin typeface="DevLys 010" pitchFamily="2" charset="0"/>
              </a:rPr>
              <a:t>,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6665" y="5860033"/>
            <a:ext cx="6645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DevLys 010" pitchFamily="2" charset="0"/>
              </a:rPr>
              <a:t>4 </a:t>
            </a:r>
            <a:r>
              <a:rPr lang="en-US" dirty="0" err="1" smtClean="0">
                <a:latin typeface="DevLys 010" pitchFamily="2" charset="0"/>
              </a:rPr>
              <a:t>fn</a:t>
            </a:r>
            <a:r>
              <a:rPr lang="en-US" dirty="0" smtClean="0">
                <a:latin typeface="DevLys 010" pitchFamily="2" charset="0"/>
              </a:rPr>
              <a:t>, x, </a:t>
            </a:r>
            <a:r>
              <a:rPr lang="en-US" dirty="0" err="1" smtClean="0">
                <a:latin typeface="DevLys 010" pitchFamily="2" charset="0"/>
              </a:rPr>
              <a:t>fp</a:t>
            </a:r>
            <a:r>
              <a:rPr lang="en-US" dirty="0" smtClean="0">
                <a:latin typeface="DevLys 010" pitchFamily="2" charset="0"/>
              </a:rPr>
              <a:t>=</a:t>
            </a:r>
            <a:r>
              <a:rPr lang="en-US" dirty="0" err="1" smtClean="0">
                <a:latin typeface="DevLys 010" pitchFamily="2" charset="0"/>
              </a:rPr>
              <a:t>ks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dks</a:t>
            </a:r>
            <a:r>
              <a:rPr lang="en-US" dirty="0" smtClean="0">
                <a:latin typeface="DevLys 010" pitchFamily="2" charset="0"/>
              </a:rPr>
              <a:t> muds </a:t>
            </a:r>
            <a:r>
              <a:rPr lang="en-US" dirty="0" err="1" smtClean="0">
                <a:latin typeface="DevLys 010" pitchFamily="2" charset="0"/>
              </a:rPr>
              <a:t>ukels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feyku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djks</a:t>
            </a:r>
            <a:r>
              <a:rPr lang="en-US" dirty="0" smtClean="0">
                <a:latin typeface="DevLys 010" pitchFamily="2" charset="0"/>
              </a:rPr>
              <a:t>  </a:t>
            </a:r>
            <a:endParaRPr lang="en-US" dirty="0">
              <a:latin typeface="DevLys 010" pitchFamily="2" charset="0"/>
            </a:endParaRPr>
          </a:p>
        </p:txBody>
      </p:sp>
      <p:pic>
        <p:nvPicPr>
          <p:cNvPr id="13" name="Picture 3" descr="F:\download (10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10" y="6135979"/>
            <a:ext cx="801090" cy="935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download (7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168430"/>
            <a:ext cx="944545" cy="7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F:\download (6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469" y="6168430"/>
            <a:ext cx="760655" cy="62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152894" y="6921055"/>
            <a:ext cx="4951947" cy="322954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1510526" y="6921484"/>
            <a:ext cx="0" cy="322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64942" y="6946225"/>
            <a:ext cx="0" cy="322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548282" y="8090002"/>
            <a:ext cx="0" cy="322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3736" y="5090592"/>
            <a:ext cx="6383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    T    D    H     L        Q      R     B</a:t>
            </a:r>
          </a:p>
          <a:p>
            <a:r>
              <a:rPr lang="en-US" sz="2800" dirty="0" smtClean="0"/>
              <a:t>t      g    h     d     q       l        b     r</a:t>
            </a:r>
            <a:endParaRPr lang="en-US" sz="2800" dirty="0"/>
          </a:p>
        </p:txBody>
      </p:sp>
      <p:pic>
        <p:nvPicPr>
          <p:cNvPr id="30" name="Picture 4" descr="F:\download (5)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841" y="1332093"/>
            <a:ext cx="623134" cy="88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89510" y="6921055"/>
            <a:ext cx="3966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CROW                     PARROT                HEN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76665" y="2242595"/>
            <a:ext cx="6749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ORANGE             BANANA                APPLE                      MANGO</a:t>
            </a:r>
            <a:endParaRPr lang="en-US" dirty="0"/>
          </a:p>
        </p:txBody>
      </p:sp>
      <p:pic>
        <p:nvPicPr>
          <p:cNvPr id="82" name="Picture 5" descr="F:\images (3)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1" y="2882267"/>
            <a:ext cx="4972986" cy="189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dog 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669" y="7925101"/>
            <a:ext cx="1356813" cy="76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68891">
            <a:off x="4972575" y="7244009"/>
            <a:ext cx="734978" cy="718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Rectangle 49"/>
          <p:cNvSpPr/>
          <p:nvPr/>
        </p:nvSpPr>
        <p:spPr>
          <a:xfrm>
            <a:off x="304800" y="7607844"/>
            <a:ext cx="879561" cy="34675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04800" y="8179963"/>
            <a:ext cx="879561" cy="34675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1885913" y="8179963"/>
            <a:ext cx="879561" cy="34675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469234" y="8179963"/>
            <a:ext cx="879561" cy="34675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1935489" y="7607844"/>
            <a:ext cx="879561" cy="34675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3466910" y="7596532"/>
            <a:ext cx="879561" cy="346758"/>
          </a:xfrm>
          <a:prstGeom prst="rect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189510" y="7603391"/>
            <a:ext cx="4566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PEN                          PENCIL                 POT</a:t>
            </a:r>
          </a:p>
          <a:p>
            <a:endParaRPr lang="en-US" dirty="0" smtClean="0"/>
          </a:p>
          <a:p>
            <a:r>
              <a:rPr lang="en-US" dirty="0" smtClean="0"/>
              <a:t> DOG                        CAT                       RAT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8196" y="7218153"/>
            <a:ext cx="611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>
                <a:latin typeface="DevLys 010" pitchFamily="2" charset="0"/>
              </a:rPr>
              <a:t>fp</a:t>
            </a:r>
            <a:r>
              <a:rPr lang="en-US" dirty="0" smtClean="0">
                <a:latin typeface="DevLys 010" pitchFamily="2" charset="0"/>
              </a:rPr>
              <a:t>= </a:t>
            </a:r>
            <a:r>
              <a:rPr lang="en-US" dirty="0" smtClean="0">
                <a:latin typeface="DevLys 010" pitchFamily="2" charset="0"/>
              </a:rPr>
              <a:t>dh </a:t>
            </a:r>
            <a:r>
              <a:rPr lang="en-US" dirty="0" err="1" smtClean="0">
                <a:latin typeface="DevLys 010" pitchFamily="2" charset="0"/>
              </a:rPr>
              <a:t>lgk;rk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smtClean="0"/>
              <a:t>word </a:t>
            </a:r>
            <a:r>
              <a:rPr lang="en-US" dirty="0" smtClean="0">
                <a:latin typeface="DevLys 010" pitchFamily="2" charset="0"/>
              </a:rPr>
              <a:t>dh </a:t>
            </a:r>
            <a:r>
              <a:rPr lang="en-US" dirty="0" err="1" smtClean="0">
                <a:latin typeface="DevLys 010" pitchFamily="2" charset="0"/>
              </a:rPr>
              <a:t>igpku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lgh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fpâ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yxk,s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7120" y="8526721"/>
            <a:ext cx="641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DevLys 010" pitchFamily="2" charset="0"/>
              </a:rPr>
              <a:t>fVIi.kh -----------------------------------------------------------------------------------------------------------------------------------------------</a:t>
            </a:r>
            <a:endParaRPr lang="en-US" dirty="0">
              <a:latin typeface="DevLys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1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5214252</TotalTime>
  <Words>122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</dc:creator>
  <cp:lastModifiedBy>AA</cp:lastModifiedBy>
  <cp:revision>56</cp:revision>
  <cp:lastPrinted>2017-11-30T15:53:46Z</cp:lastPrinted>
  <dcterms:created xsi:type="dcterms:W3CDTF">2017-11-28T12:10:36Z</dcterms:created>
  <dcterms:modified xsi:type="dcterms:W3CDTF">2018-01-31T13:19:21Z</dcterms:modified>
</cp:coreProperties>
</file>